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61" r:id="rId4"/>
    <p:sldId id="262" r:id="rId5"/>
    <p:sldId id="259" r:id="rId6"/>
    <p:sldId id="260" r:id="rId7"/>
    <p:sldId id="263" r:id="rId8"/>
  </p:sldIdLst>
  <p:sldSz cx="23774400" cy="23774400"/>
  <p:notesSz cx="6858000" cy="9144000"/>
  <p:defaultTextStyle>
    <a:defPPr>
      <a:defRPr lang="zh-TW"/>
    </a:defPPr>
    <a:lvl1pPr marL="0" algn="l" defTabSz="1799539" rtl="0" eaLnBrk="1" latinLnBrk="0" hangingPunct="1">
      <a:defRPr sz="3542" kern="1200">
        <a:solidFill>
          <a:schemeClr val="tx1"/>
        </a:solidFill>
        <a:latin typeface="+mn-lt"/>
        <a:ea typeface="+mn-ea"/>
        <a:cs typeface="+mn-cs"/>
      </a:defRPr>
    </a:lvl1pPr>
    <a:lvl2pPr marL="899770" algn="l" defTabSz="1799539" rtl="0" eaLnBrk="1" latinLnBrk="0" hangingPunct="1">
      <a:defRPr sz="3542" kern="1200">
        <a:solidFill>
          <a:schemeClr val="tx1"/>
        </a:solidFill>
        <a:latin typeface="+mn-lt"/>
        <a:ea typeface="+mn-ea"/>
        <a:cs typeface="+mn-cs"/>
      </a:defRPr>
    </a:lvl2pPr>
    <a:lvl3pPr marL="1799539" algn="l" defTabSz="1799539" rtl="0" eaLnBrk="1" latinLnBrk="0" hangingPunct="1">
      <a:defRPr sz="3542" kern="1200">
        <a:solidFill>
          <a:schemeClr val="tx1"/>
        </a:solidFill>
        <a:latin typeface="+mn-lt"/>
        <a:ea typeface="+mn-ea"/>
        <a:cs typeface="+mn-cs"/>
      </a:defRPr>
    </a:lvl3pPr>
    <a:lvl4pPr marL="2699309" algn="l" defTabSz="1799539" rtl="0" eaLnBrk="1" latinLnBrk="0" hangingPunct="1">
      <a:defRPr sz="3542" kern="1200">
        <a:solidFill>
          <a:schemeClr val="tx1"/>
        </a:solidFill>
        <a:latin typeface="+mn-lt"/>
        <a:ea typeface="+mn-ea"/>
        <a:cs typeface="+mn-cs"/>
      </a:defRPr>
    </a:lvl4pPr>
    <a:lvl5pPr marL="3599078" algn="l" defTabSz="1799539" rtl="0" eaLnBrk="1" latinLnBrk="0" hangingPunct="1">
      <a:defRPr sz="3542" kern="1200">
        <a:solidFill>
          <a:schemeClr val="tx1"/>
        </a:solidFill>
        <a:latin typeface="+mn-lt"/>
        <a:ea typeface="+mn-ea"/>
        <a:cs typeface="+mn-cs"/>
      </a:defRPr>
    </a:lvl5pPr>
    <a:lvl6pPr marL="4498848" algn="l" defTabSz="1799539" rtl="0" eaLnBrk="1" latinLnBrk="0" hangingPunct="1">
      <a:defRPr sz="3542" kern="1200">
        <a:solidFill>
          <a:schemeClr val="tx1"/>
        </a:solidFill>
        <a:latin typeface="+mn-lt"/>
        <a:ea typeface="+mn-ea"/>
        <a:cs typeface="+mn-cs"/>
      </a:defRPr>
    </a:lvl6pPr>
    <a:lvl7pPr marL="5398618" algn="l" defTabSz="1799539" rtl="0" eaLnBrk="1" latinLnBrk="0" hangingPunct="1">
      <a:defRPr sz="3542" kern="1200">
        <a:solidFill>
          <a:schemeClr val="tx1"/>
        </a:solidFill>
        <a:latin typeface="+mn-lt"/>
        <a:ea typeface="+mn-ea"/>
        <a:cs typeface="+mn-cs"/>
      </a:defRPr>
    </a:lvl7pPr>
    <a:lvl8pPr marL="6298387" algn="l" defTabSz="1799539" rtl="0" eaLnBrk="1" latinLnBrk="0" hangingPunct="1">
      <a:defRPr sz="3542" kern="1200">
        <a:solidFill>
          <a:schemeClr val="tx1"/>
        </a:solidFill>
        <a:latin typeface="+mn-lt"/>
        <a:ea typeface="+mn-ea"/>
        <a:cs typeface="+mn-cs"/>
      </a:defRPr>
    </a:lvl8pPr>
    <a:lvl9pPr marL="7198157" algn="l" defTabSz="1799539" rtl="0" eaLnBrk="1" latinLnBrk="0" hangingPunct="1">
      <a:defRPr sz="354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346" autoAdjust="0"/>
  </p:normalViewPr>
  <p:slideViewPr>
    <p:cSldViewPr snapToGrid="0">
      <p:cViewPr varScale="1">
        <p:scale>
          <a:sx n="38" d="100"/>
          <a:sy n="38" d="100"/>
        </p:scale>
        <p:origin x="349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913C71-EFAB-43D1-B854-1FA321EB4913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43E6AA-0423-44CA-AE38-FBA3039C90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40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99539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1pPr>
    <a:lvl2pPr marL="899770" algn="l" defTabSz="1799539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2pPr>
    <a:lvl3pPr marL="1799539" algn="l" defTabSz="1799539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3pPr>
    <a:lvl4pPr marL="2699309" algn="l" defTabSz="1799539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4pPr>
    <a:lvl5pPr marL="3599078" algn="l" defTabSz="1799539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5pPr>
    <a:lvl6pPr marL="4498848" algn="l" defTabSz="1799539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6pPr>
    <a:lvl7pPr marL="5398618" algn="l" defTabSz="1799539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7pPr>
    <a:lvl8pPr marL="6298387" algn="l" defTabSz="1799539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8pPr>
    <a:lvl9pPr marL="7198157" algn="l" defTabSz="1799539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Fig. 1 Sampling map of </a:t>
            </a:r>
            <a:r>
              <a:rPr lang="en-US" altLang="zh-TW" dirty="0" err="1" smtClean="0"/>
              <a:t>meiobenthos</a:t>
            </a:r>
            <a:r>
              <a:rPr lang="en-US" altLang="zh-TW" baseline="0" dirty="0" smtClean="0"/>
              <a:t> and </a:t>
            </a:r>
            <a:r>
              <a:rPr lang="en-US" altLang="zh-TW" baseline="0" dirty="0" err="1" smtClean="0"/>
              <a:t>macrobenthos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43E6AA-0423-44CA-AE38-FBA3039C901F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0575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Fig. 2 Size spectrum of </a:t>
            </a:r>
            <a:r>
              <a:rPr lang="en-US" altLang="zh-TW" dirty="0" err="1" smtClean="0"/>
              <a:t>meiobenthos</a:t>
            </a:r>
            <a:r>
              <a:rPr lang="en-US" altLang="zh-TW" dirty="0" smtClean="0"/>
              <a:t> and </a:t>
            </a:r>
            <a:r>
              <a:rPr lang="en-US" altLang="zh-TW" dirty="0" err="1" smtClean="0"/>
              <a:t>macrobenthos</a:t>
            </a:r>
            <a:r>
              <a:rPr lang="en-US" altLang="zh-TW" dirty="0" smtClean="0"/>
              <a:t>.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43E6AA-0423-44CA-AE38-FBA3039C901F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0208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7995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Fig. 3. Biomass, annual P/B ratio, annual secondary</a:t>
            </a:r>
            <a:r>
              <a:rPr lang="en-US" altLang="zh-TW" baseline="0" dirty="0" smtClean="0"/>
              <a:t> production of </a:t>
            </a:r>
            <a:r>
              <a:rPr lang="en-US" altLang="zh-TW" baseline="0" dirty="0" err="1" smtClean="0"/>
              <a:t>meiobenthos</a:t>
            </a:r>
            <a:r>
              <a:rPr lang="en-US" altLang="zh-TW" baseline="0" dirty="0" smtClean="0"/>
              <a:t> (A, C, E) and </a:t>
            </a:r>
            <a:r>
              <a:rPr lang="en-US" altLang="zh-TW" baseline="0" dirty="0" err="1" smtClean="0"/>
              <a:t>macrobenthos</a:t>
            </a:r>
            <a:r>
              <a:rPr lang="en-US" altLang="zh-TW" baseline="0" dirty="0" smtClean="0"/>
              <a:t> (B, D, F)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43E6AA-0423-44CA-AE38-FBA3039C901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5742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7995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Fig. 4. Annual P/B ratio, annual secondary</a:t>
            </a:r>
            <a:r>
              <a:rPr lang="en-US" altLang="zh-TW" baseline="0" dirty="0" smtClean="0"/>
              <a:t> production of </a:t>
            </a:r>
            <a:r>
              <a:rPr lang="en-US" altLang="zh-TW" baseline="0" dirty="0" err="1" smtClean="0"/>
              <a:t>meiobenthos</a:t>
            </a:r>
            <a:r>
              <a:rPr lang="en-US" altLang="zh-TW" baseline="0" dirty="0" smtClean="0"/>
              <a:t> (A, C, E) and </a:t>
            </a:r>
            <a:r>
              <a:rPr lang="en-US" altLang="zh-TW" baseline="0" dirty="0" err="1" smtClean="0"/>
              <a:t>macrobenthos</a:t>
            </a:r>
            <a:r>
              <a:rPr lang="en-US" altLang="zh-TW" baseline="0" dirty="0" smtClean="0"/>
              <a:t> (B, D, F)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43E6AA-0423-44CA-AE38-FBA3039C901F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7985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Fig. 5. </a:t>
            </a:r>
            <a:r>
              <a:rPr lang="en-US" altLang="zh-TW" baseline="0" dirty="0" smtClean="0"/>
              <a:t>Mass-specific respiration and total respiration rate of </a:t>
            </a:r>
            <a:r>
              <a:rPr lang="en-US" altLang="zh-TW" baseline="0" dirty="0" err="1" smtClean="0"/>
              <a:t>meiobenthos</a:t>
            </a:r>
            <a:r>
              <a:rPr lang="en-US" altLang="zh-TW" baseline="0" dirty="0" smtClean="0"/>
              <a:t> (A, C) and </a:t>
            </a:r>
            <a:r>
              <a:rPr lang="en-US" altLang="zh-TW" baseline="0" dirty="0" err="1" smtClean="0"/>
              <a:t>macrobenthos</a:t>
            </a:r>
            <a:r>
              <a:rPr lang="en-US" altLang="zh-TW" baseline="0" dirty="0" smtClean="0"/>
              <a:t> (B, D)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43E6AA-0423-44CA-AE38-FBA3039C901F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2645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Fig. 6 Body</a:t>
            </a:r>
            <a:r>
              <a:rPr lang="en-US" altLang="zh-TW" baseline="0" dirty="0" smtClean="0"/>
              <a:t> size composition of </a:t>
            </a:r>
            <a:r>
              <a:rPr lang="en-US" altLang="zh-TW" baseline="0" dirty="0" err="1" smtClean="0"/>
              <a:t>meiobenthos</a:t>
            </a:r>
            <a:r>
              <a:rPr lang="en-US" altLang="zh-TW" baseline="0" dirty="0" smtClean="0"/>
              <a:t> (A-B) and </a:t>
            </a:r>
            <a:r>
              <a:rPr lang="en-US" altLang="zh-TW" baseline="0" dirty="0" err="1" smtClean="0"/>
              <a:t>macrobenthos</a:t>
            </a:r>
            <a:r>
              <a:rPr lang="en-US" altLang="zh-TW" baseline="0" dirty="0" smtClean="0"/>
              <a:t> (C-D)</a:t>
            </a: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43E6AA-0423-44CA-AE38-FBA3039C901F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6555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7995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Fig. </a:t>
            </a:r>
            <a:r>
              <a:rPr lang="en-US" altLang="zh-TW" dirty="0" smtClean="0"/>
              <a:t>S1 </a:t>
            </a:r>
            <a:r>
              <a:rPr lang="en-US" altLang="zh-TW" dirty="0" smtClean="0"/>
              <a:t>Size spectrum of </a:t>
            </a:r>
            <a:r>
              <a:rPr lang="en-US" altLang="zh-TW" dirty="0" err="1" smtClean="0"/>
              <a:t>meiobenthos</a:t>
            </a:r>
            <a:r>
              <a:rPr lang="en-US" altLang="zh-TW" dirty="0" smtClean="0"/>
              <a:t> and </a:t>
            </a:r>
            <a:r>
              <a:rPr lang="en-US" altLang="zh-TW" dirty="0" err="1" smtClean="0"/>
              <a:t>macrobenthos</a:t>
            </a:r>
            <a:r>
              <a:rPr lang="en-US" altLang="zh-TW" dirty="0" smtClean="0"/>
              <a:t>. The meiofauna</a:t>
            </a:r>
            <a:r>
              <a:rPr lang="en-US" altLang="zh-TW" baseline="0" dirty="0" smtClean="0"/>
              <a:t> were scaled to the total abundance in three multicore tubes by re-sampling the observed size measurements (with replacement).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43E6AA-0423-44CA-AE38-FBA3039C901F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6106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83080" y="3890859"/>
            <a:ext cx="20208240" cy="8277013"/>
          </a:xfrm>
        </p:spPr>
        <p:txBody>
          <a:bodyPr anchor="b"/>
          <a:lstStyle>
            <a:lvl1pPr algn="ctr">
              <a:defRPr sz="15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12487065"/>
            <a:ext cx="17830800" cy="5739975"/>
          </a:xfrm>
        </p:spPr>
        <p:txBody>
          <a:bodyPr/>
          <a:lstStyle>
            <a:lvl1pPr marL="0" indent="0" algn="ctr">
              <a:buNone/>
              <a:defRPr sz="6240"/>
            </a:lvl1pPr>
            <a:lvl2pPr marL="1188720" indent="0" algn="ctr">
              <a:buNone/>
              <a:defRPr sz="5200"/>
            </a:lvl2pPr>
            <a:lvl3pPr marL="2377440" indent="0" algn="ctr">
              <a:buNone/>
              <a:defRPr sz="4680"/>
            </a:lvl3pPr>
            <a:lvl4pPr marL="3566160" indent="0" algn="ctr">
              <a:buNone/>
              <a:defRPr sz="4160"/>
            </a:lvl4pPr>
            <a:lvl5pPr marL="4754880" indent="0" algn="ctr">
              <a:buNone/>
              <a:defRPr sz="4160"/>
            </a:lvl5pPr>
            <a:lvl6pPr marL="5943600" indent="0" algn="ctr">
              <a:buNone/>
              <a:defRPr sz="4160"/>
            </a:lvl6pPr>
            <a:lvl7pPr marL="7132320" indent="0" algn="ctr">
              <a:buNone/>
              <a:defRPr sz="4160"/>
            </a:lvl7pPr>
            <a:lvl8pPr marL="8321040" indent="0" algn="ctr">
              <a:buNone/>
              <a:defRPr sz="4160"/>
            </a:lvl8pPr>
            <a:lvl9pPr marL="9509760" indent="0" algn="ctr">
              <a:buNone/>
              <a:defRPr sz="416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0614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907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013556" y="1265767"/>
            <a:ext cx="5126355" cy="2014770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4491" y="1265767"/>
            <a:ext cx="15081885" cy="20147705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2372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062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2109" y="5927097"/>
            <a:ext cx="20505420" cy="9889488"/>
          </a:xfrm>
        </p:spPr>
        <p:txBody>
          <a:bodyPr anchor="b"/>
          <a:lstStyle>
            <a:lvl1pPr>
              <a:defRPr sz="15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2109" y="15910144"/>
            <a:ext cx="20505420" cy="5200648"/>
          </a:xfrm>
        </p:spPr>
        <p:txBody>
          <a:bodyPr/>
          <a:lstStyle>
            <a:lvl1pPr marL="0" indent="0">
              <a:buNone/>
              <a:defRPr sz="6240">
                <a:solidFill>
                  <a:schemeClr val="tx1"/>
                </a:solidFill>
              </a:defRPr>
            </a:lvl1pPr>
            <a:lvl2pPr marL="1188720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2pPr>
            <a:lvl3pPr marL="2377440" indent="0">
              <a:buNone/>
              <a:defRPr sz="4680">
                <a:solidFill>
                  <a:schemeClr val="tx1">
                    <a:tint val="75000"/>
                  </a:schemeClr>
                </a:solidFill>
              </a:defRPr>
            </a:lvl3pPr>
            <a:lvl4pPr marL="3566160" indent="0">
              <a:buNone/>
              <a:defRPr sz="4160">
                <a:solidFill>
                  <a:schemeClr val="tx1">
                    <a:tint val="75000"/>
                  </a:schemeClr>
                </a:solidFill>
              </a:defRPr>
            </a:lvl4pPr>
            <a:lvl5pPr marL="4754880" indent="0">
              <a:buNone/>
              <a:defRPr sz="4160">
                <a:solidFill>
                  <a:schemeClr val="tx1">
                    <a:tint val="75000"/>
                  </a:schemeClr>
                </a:solidFill>
              </a:defRPr>
            </a:lvl5pPr>
            <a:lvl6pPr marL="5943600" indent="0">
              <a:buNone/>
              <a:defRPr sz="4160">
                <a:solidFill>
                  <a:schemeClr val="tx1">
                    <a:tint val="75000"/>
                  </a:schemeClr>
                </a:solidFill>
              </a:defRPr>
            </a:lvl6pPr>
            <a:lvl7pPr marL="7132320" indent="0">
              <a:buNone/>
              <a:defRPr sz="4160">
                <a:solidFill>
                  <a:schemeClr val="tx1">
                    <a:tint val="75000"/>
                  </a:schemeClr>
                </a:solidFill>
              </a:defRPr>
            </a:lvl7pPr>
            <a:lvl8pPr marL="8321040" indent="0">
              <a:buNone/>
              <a:defRPr sz="4160">
                <a:solidFill>
                  <a:schemeClr val="tx1">
                    <a:tint val="75000"/>
                  </a:schemeClr>
                </a:solidFill>
              </a:defRPr>
            </a:lvl8pPr>
            <a:lvl9pPr marL="9509760" indent="0">
              <a:buNone/>
              <a:defRPr sz="41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7275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4490" y="6328834"/>
            <a:ext cx="10104120" cy="150846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35790" y="6328834"/>
            <a:ext cx="10104120" cy="150846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3376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587" y="1265772"/>
            <a:ext cx="20505420" cy="459528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7589" y="5828032"/>
            <a:ext cx="10057684" cy="2856228"/>
          </a:xfrm>
        </p:spPr>
        <p:txBody>
          <a:bodyPr anchor="b"/>
          <a:lstStyle>
            <a:lvl1pPr marL="0" indent="0">
              <a:buNone/>
              <a:defRPr sz="6240" b="1"/>
            </a:lvl1pPr>
            <a:lvl2pPr marL="1188720" indent="0">
              <a:buNone/>
              <a:defRPr sz="5200" b="1"/>
            </a:lvl2pPr>
            <a:lvl3pPr marL="2377440" indent="0">
              <a:buNone/>
              <a:defRPr sz="4680" b="1"/>
            </a:lvl3pPr>
            <a:lvl4pPr marL="3566160" indent="0">
              <a:buNone/>
              <a:defRPr sz="4160" b="1"/>
            </a:lvl4pPr>
            <a:lvl5pPr marL="4754880" indent="0">
              <a:buNone/>
              <a:defRPr sz="4160" b="1"/>
            </a:lvl5pPr>
            <a:lvl6pPr marL="5943600" indent="0">
              <a:buNone/>
              <a:defRPr sz="4160" b="1"/>
            </a:lvl6pPr>
            <a:lvl7pPr marL="7132320" indent="0">
              <a:buNone/>
              <a:defRPr sz="4160" b="1"/>
            </a:lvl7pPr>
            <a:lvl8pPr marL="8321040" indent="0">
              <a:buNone/>
              <a:defRPr sz="4160" b="1"/>
            </a:lvl8pPr>
            <a:lvl9pPr marL="9509760" indent="0">
              <a:buNone/>
              <a:defRPr sz="416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37589" y="8684260"/>
            <a:ext cx="10057684" cy="127732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035791" y="5828032"/>
            <a:ext cx="10107217" cy="2856228"/>
          </a:xfrm>
        </p:spPr>
        <p:txBody>
          <a:bodyPr anchor="b"/>
          <a:lstStyle>
            <a:lvl1pPr marL="0" indent="0">
              <a:buNone/>
              <a:defRPr sz="6240" b="1"/>
            </a:lvl1pPr>
            <a:lvl2pPr marL="1188720" indent="0">
              <a:buNone/>
              <a:defRPr sz="5200" b="1"/>
            </a:lvl2pPr>
            <a:lvl3pPr marL="2377440" indent="0">
              <a:buNone/>
              <a:defRPr sz="4680" b="1"/>
            </a:lvl3pPr>
            <a:lvl4pPr marL="3566160" indent="0">
              <a:buNone/>
              <a:defRPr sz="4160" b="1"/>
            </a:lvl4pPr>
            <a:lvl5pPr marL="4754880" indent="0">
              <a:buNone/>
              <a:defRPr sz="4160" b="1"/>
            </a:lvl5pPr>
            <a:lvl6pPr marL="5943600" indent="0">
              <a:buNone/>
              <a:defRPr sz="4160" b="1"/>
            </a:lvl6pPr>
            <a:lvl7pPr marL="7132320" indent="0">
              <a:buNone/>
              <a:defRPr sz="4160" b="1"/>
            </a:lvl7pPr>
            <a:lvl8pPr marL="8321040" indent="0">
              <a:buNone/>
              <a:defRPr sz="4160" b="1"/>
            </a:lvl8pPr>
            <a:lvl9pPr marL="9509760" indent="0">
              <a:buNone/>
              <a:defRPr sz="416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035791" y="8684260"/>
            <a:ext cx="10107217" cy="127732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8072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3857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1004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587" y="1584960"/>
            <a:ext cx="7667863" cy="5547360"/>
          </a:xfrm>
        </p:spPr>
        <p:txBody>
          <a:bodyPr anchor="b"/>
          <a:lstStyle>
            <a:lvl1pPr>
              <a:defRPr sz="832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07217" y="3423079"/>
            <a:ext cx="12035790" cy="16895233"/>
          </a:xfrm>
        </p:spPr>
        <p:txBody>
          <a:bodyPr/>
          <a:lstStyle>
            <a:lvl1pPr>
              <a:defRPr sz="8320"/>
            </a:lvl1pPr>
            <a:lvl2pPr>
              <a:defRPr sz="7280"/>
            </a:lvl2pPr>
            <a:lvl3pPr>
              <a:defRPr sz="624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7587" y="7132320"/>
            <a:ext cx="7667863" cy="13213505"/>
          </a:xfrm>
        </p:spPr>
        <p:txBody>
          <a:bodyPr/>
          <a:lstStyle>
            <a:lvl1pPr marL="0" indent="0">
              <a:buNone/>
              <a:defRPr sz="4160"/>
            </a:lvl1pPr>
            <a:lvl2pPr marL="1188720" indent="0">
              <a:buNone/>
              <a:defRPr sz="3640"/>
            </a:lvl2pPr>
            <a:lvl3pPr marL="2377440" indent="0">
              <a:buNone/>
              <a:defRPr sz="3120"/>
            </a:lvl3pPr>
            <a:lvl4pPr marL="3566160" indent="0">
              <a:buNone/>
              <a:defRPr sz="2600"/>
            </a:lvl4pPr>
            <a:lvl5pPr marL="4754880" indent="0">
              <a:buNone/>
              <a:defRPr sz="2600"/>
            </a:lvl5pPr>
            <a:lvl6pPr marL="5943600" indent="0">
              <a:buNone/>
              <a:defRPr sz="2600"/>
            </a:lvl6pPr>
            <a:lvl7pPr marL="7132320" indent="0">
              <a:buNone/>
              <a:defRPr sz="2600"/>
            </a:lvl7pPr>
            <a:lvl8pPr marL="8321040" indent="0">
              <a:buNone/>
              <a:defRPr sz="2600"/>
            </a:lvl8pPr>
            <a:lvl9pPr marL="9509760" indent="0">
              <a:buNone/>
              <a:defRPr sz="26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9377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587" y="1584960"/>
            <a:ext cx="7667863" cy="5547360"/>
          </a:xfrm>
        </p:spPr>
        <p:txBody>
          <a:bodyPr anchor="b"/>
          <a:lstStyle>
            <a:lvl1pPr>
              <a:defRPr sz="832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07217" y="3423079"/>
            <a:ext cx="12035790" cy="16895233"/>
          </a:xfrm>
        </p:spPr>
        <p:txBody>
          <a:bodyPr anchor="t"/>
          <a:lstStyle>
            <a:lvl1pPr marL="0" indent="0">
              <a:buNone/>
              <a:defRPr sz="8320"/>
            </a:lvl1pPr>
            <a:lvl2pPr marL="1188720" indent="0">
              <a:buNone/>
              <a:defRPr sz="7280"/>
            </a:lvl2pPr>
            <a:lvl3pPr marL="2377440" indent="0">
              <a:buNone/>
              <a:defRPr sz="6240"/>
            </a:lvl3pPr>
            <a:lvl4pPr marL="3566160" indent="0">
              <a:buNone/>
              <a:defRPr sz="5200"/>
            </a:lvl4pPr>
            <a:lvl5pPr marL="4754880" indent="0">
              <a:buNone/>
              <a:defRPr sz="5200"/>
            </a:lvl5pPr>
            <a:lvl6pPr marL="5943600" indent="0">
              <a:buNone/>
              <a:defRPr sz="5200"/>
            </a:lvl6pPr>
            <a:lvl7pPr marL="7132320" indent="0">
              <a:buNone/>
              <a:defRPr sz="5200"/>
            </a:lvl7pPr>
            <a:lvl8pPr marL="8321040" indent="0">
              <a:buNone/>
              <a:defRPr sz="5200"/>
            </a:lvl8pPr>
            <a:lvl9pPr marL="9509760" indent="0">
              <a:buNone/>
              <a:defRPr sz="52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7587" y="7132320"/>
            <a:ext cx="7667863" cy="13213505"/>
          </a:xfrm>
        </p:spPr>
        <p:txBody>
          <a:bodyPr/>
          <a:lstStyle>
            <a:lvl1pPr marL="0" indent="0">
              <a:buNone/>
              <a:defRPr sz="4160"/>
            </a:lvl1pPr>
            <a:lvl2pPr marL="1188720" indent="0">
              <a:buNone/>
              <a:defRPr sz="3640"/>
            </a:lvl2pPr>
            <a:lvl3pPr marL="2377440" indent="0">
              <a:buNone/>
              <a:defRPr sz="3120"/>
            </a:lvl3pPr>
            <a:lvl4pPr marL="3566160" indent="0">
              <a:buNone/>
              <a:defRPr sz="2600"/>
            </a:lvl4pPr>
            <a:lvl5pPr marL="4754880" indent="0">
              <a:buNone/>
              <a:defRPr sz="2600"/>
            </a:lvl5pPr>
            <a:lvl6pPr marL="5943600" indent="0">
              <a:buNone/>
              <a:defRPr sz="2600"/>
            </a:lvl6pPr>
            <a:lvl7pPr marL="7132320" indent="0">
              <a:buNone/>
              <a:defRPr sz="2600"/>
            </a:lvl7pPr>
            <a:lvl8pPr marL="8321040" indent="0">
              <a:buNone/>
              <a:defRPr sz="2600"/>
            </a:lvl8pPr>
            <a:lvl9pPr marL="9509760" indent="0">
              <a:buNone/>
              <a:defRPr sz="26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7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4490" y="1265772"/>
            <a:ext cx="20505420" cy="4595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4490" y="6328834"/>
            <a:ext cx="20505420" cy="15084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34490" y="22035352"/>
            <a:ext cx="5349240" cy="1265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88D40-311B-4DC9-B5DC-A97249C6D501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75270" y="22035352"/>
            <a:ext cx="8023860" cy="1265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790670" y="22035352"/>
            <a:ext cx="5349240" cy="1265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4FE75-C375-4140-A28E-9EBE888275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97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377440" rtl="0" eaLnBrk="1" latinLnBrk="0" hangingPunct="1">
        <a:lnSpc>
          <a:spcPct val="90000"/>
        </a:lnSpc>
        <a:spcBef>
          <a:spcPct val="0"/>
        </a:spcBef>
        <a:buNone/>
        <a:defRPr sz="114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94360" indent="-594360" algn="l" defTabSz="2377440" rtl="0" eaLnBrk="1" latinLnBrk="0" hangingPunct="1">
        <a:lnSpc>
          <a:spcPct val="90000"/>
        </a:lnSpc>
        <a:spcBef>
          <a:spcPts val="2600"/>
        </a:spcBef>
        <a:buFont typeface="Arial" panose="020B0604020202020204" pitchFamily="34" charset="0"/>
        <a:buChar char="•"/>
        <a:defRPr sz="7280" kern="1200">
          <a:solidFill>
            <a:schemeClr val="tx1"/>
          </a:solidFill>
          <a:latin typeface="+mn-lt"/>
          <a:ea typeface="+mn-ea"/>
          <a:cs typeface="+mn-cs"/>
        </a:defRPr>
      </a:lvl1pPr>
      <a:lvl2pPr marL="1783080" indent="-594360" algn="l" defTabSz="237744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6240" kern="1200">
          <a:solidFill>
            <a:schemeClr val="tx1"/>
          </a:solidFill>
          <a:latin typeface="+mn-lt"/>
          <a:ea typeface="+mn-ea"/>
          <a:cs typeface="+mn-cs"/>
        </a:defRPr>
      </a:lvl2pPr>
      <a:lvl3pPr marL="2971800" indent="-594360" algn="l" defTabSz="237744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3pPr>
      <a:lvl4pPr marL="4160520" indent="-594360" algn="l" defTabSz="237744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4680" kern="1200">
          <a:solidFill>
            <a:schemeClr val="tx1"/>
          </a:solidFill>
          <a:latin typeface="+mn-lt"/>
          <a:ea typeface="+mn-ea"/>
          <a:cs typeface="+mn-cs"/>
        </a:defRPr>
      </a:lvl4pPr>
      <a:lvl5pPr marL="5349240" indent="-594360" algn="l" defTabSz="237744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4680" kern="1200">
          <a:solidFill>
            <a:schemeClr val="tx1"/>
          </a:solidFill>
          <a:latin typeface="+mn-lt"/>
          <a:ea typeface="+mn-ea"/>
          <a:cs typeface="+mn-cs"/>
        </a:defRPr>
      </a:lvl5pPr>
      <a:lvl6pPr marL="6537960" indent="-594360" algn="l" defTabSz="237744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4680" kern="1200">
          <a:solidFill>
            <a:schemeClr val="tx1"/>
          </a:solidFill>
          <a:latin typeface="+mn-lt"/>
          <a:ea typeface="+mn-ea"/>
          <a:cs typeface="+mn-cs"/>
        </a:defRPr>
      </a:lvl6pPr>
      <a:lvl7pPr marL="7726680" indent="-594360" algn="l" defTabSz="237744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4680" kern="1200">
          <a:solidFill>
            <a:schemeClr val="tx1"/>
          </a:solidFill>
          <a:latin typeface="+mn-lt"/>
          <a:ea typeface="+mn-ea"/>
          <a:cs typeface="+mn-cs"/>
        </a:defRPr>
      </a:lvl7pPr>
      <a:lvl8pPr marL="8915400" indent="-594360" algn="l" defTabSz="237744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4680" kern="1200">
          <a:solidFill>
            <a:schemeClr val="tx1"/>
          </a:solidFill>
          <a:latin typeface="+mn-lt"/>
          <a:ea typeface="+mn-ea"/>
          <a:cs typeface="+mn-cs"/>
        </a:defRPr>
      </a:lvl8pPr>
      <a:lvl9pPr marL="10104120" indent="-594360" algn="l" defTabSz="237744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4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377440" rtl="0" eaLnBrk="1" latinLnBrk="0" hangingPunct="1">
        <a:defRPr sz="4680" kern="1200">
          <a:solidFill>
            <a:schemeClr val="tx1"/>
          </a:solidFill>
          <a:latin typeface="+mn-lt"/>
          <a:ea typeface="+mn-ea"/>
          <a:cs typeface="+mn-cs"/>
        </a:defRPr>
      </a:lvl1pPr>
      <a:lvl2pPr marL="1188720" algn="l" defTabSz="2377440" rtl="0" eaLnBrk="1" latinLnBrk="0" hangingPunct="1">
        <a:defRPr sz="4680" kern="1200">
          <a:solidFill>
            <a:schemeClr val="tx1"/>
          </a:solidFill>
          <a:latin typeface="+mn-lt"/>
          <a:ea typeface="+mn-ea"/>
          <a:cs typeface="+mn-cs"/>
        </a:defRPr>
      </a:lvl2pPr>
      <a:lvl3pPr marL="2377440" algn="l" defTabSz="2377440" rtl="0" eaLnBrk="1" latinLnBrk="0" hangingPunct="1">
        <a:defRPr sz="4680" kern="1200">
          <a:solidFill>
            <a:schemeClr val="tx1"/>
          </a:solidFill>
          <a:latin typeface="+mn-lt"/>
          <a:ea typeface="+mn-ea"/>
          <a:cs typeface="+mn-cs"/>
        </a:defRPr>
      </a:lvl3pPr>
      <a:lvl4pPr marL="3566160" algn="l" defTabSz="2377440" rtl="0" eaLnBrk="1" latinLnBrk="0" hangingPunct="1">
        <a:defRPr sz="4680" kern="1200">
          <a:solidFill>
            <a:schemeClr val="tx1"/>
          </a:solidFill>
          <a:latin typeface="+mn-lt"/>
          <a:ea typeface="+mn-ea"/>
          <a:cs typeface="+mn-cs"/>
        </a:defRPr>
      </a:lvl4pPr>
      <a:lvl5pPr marL="4754880" algn="l" defTabSz="2377440" rtl="0" eaLnBrk="1" latinLnBrk="0" hangingPunct="1">
        <a:defRPr sz="4680" kern="1200">
          <a:solidFill>
            <a:schemeClr val="tx1"/>
          </a:solidFill>
          <a:latin typeface="+mn-lt"/>
          <a:ea typeface="+mn-ea"/>
          <a:cs typeface="+mn-cs"/>
        </a:defRPr>
      </a:lvl5pPr>
      <a:lvl6pPr marL="5943600" algn="l" defTabSz="2377440" rtl="0" eaLnBrk="1" latinLnBrk="0" hangingPunct="1">
        <a:defRPr sz="468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algn="l" defTabSz="2377440" rtl="0" eaLnBrk="1" latinLnBrk="0" hangingPunct="1">
        <a:defRPr sz="4680" kern="1200">
          <a:solidFill>
            <a:schemeClr val="tx1"/>
          </a:solidFill>
          <a:latin typeface="+mn-lt"/>
          <a:ea typeface="+mn-ea"/>
          <a:cs typeface="+mn-cs"/>
        </a:defRPr>
      </a:lvl7pPr>
      <a:lvl8pPr marL="8321040" algn="l" defTabSz="2377440" rtl="0" eaLnBrk="1" latinLnBrk="0" hangingPunct="1">
        <a:defRPr sz="4680" kern="1200">
          <a:solidFill>
            <a:schemeClr val="tx1"/>
          </a:solidFill>
          <a:latin typeface="+mn-lt"/>
          <a:ea typeface="+mn-ea"/>
          <a:cs typeface="+mn-cs"/>
        </a:defRPr>
      </a:lvl8pPr>
      <a:lvl9pPr marL="9509760" algn="l" defTabSz="2377440" rtl="0" eaLnBrk="1" latinLnBrk="0" hangingPunct="1">
        <a:defRPr sz="4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16117" r="13330"/>
          <a:stretch/>
        </p:blipFill>
        <p:spPr>
          <a:xfrm>
            <a:off x="11703288" y="4479185"/>
            <a:ext cx="10323095" cy="1463166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/>
          <a:srcRect l="15460" r="16776"/>
          <a:stretch/>
        </p:blipFill>
        <p:spPr>
          <a:xfrm>
            <a:off x="1789267" y="4479185"/>
            <a:ext cx="9914021" cy="14630400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2906484" y="6204857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(A)</a:t>
            </a:r>
            <a:endParaRPr lang="zh-TW" altLang="en-US" sz="4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12997542" y="6237514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(B)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0951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03" y="3341916"/>
            <a:ext cx="13182600" cy="9142857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903" y="12246428"/>
            <a:ext cx="12800000" cy="9142857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9821" y="3343059"/>
            <a:ext cx="12801600" cy="9144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6"/>
          <a:srcRect r="21576"/>
          <a:stretch/>
        </p:blipFill>
        <p:spPr>
          <a:xfrm>
            <a:off x="10599821" y="12246428"/>
            <a:ext cx="10039493" cy="914400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2220684" y="3592285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(A)</a:t>
            </a:r>
            <a:endParaRPr lang="zh-TW" altLang="en-US" sz="44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11821885" y="3494313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(B)</a:t>
            </a:r>
            <a:endParaRPr lang="zh-TW" altLang="en-US" sz="4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2220684" y="12377056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(C)</a:t>
            </a:r>
            <a:endParaRPr lang="zh-TW" altLang="en-US" sz="44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11789228" y="12377056"/>
            <a:ext cx="8755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(D)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6077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042503"/>
            <a:ext cx="13035029" cy="931073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5648" y="8042502"/>
            <a:ext cx="13035029" cy="9310735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9021639" y="8424099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(A)</a:t>
            </a:r>
            <a:endParaRPr lang="zh-TW" altLang="en-US" sz="4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19145352" y="8424099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(B)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845562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/>
          <p:cNvPicPr>
            <a:picLocks noChangeAspect="1"/>
          </p:cNvPicPr>
          <p:nvPr/>
        </p:nvPicPr>
        <p:blipFill rotWithShape="1">
          <a:blip r:embed="rId3"/>
          <a:srcRect r="21428"/>
          <a:stretch/>
        </p:blipFill>
        <p:spPr>
          <a:xfrm>
            <a:off x="877824" y="2686399"/>
            <a:ext cx="10058400" cy="914400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1234" y="2686399"/>
            <a:ext cx="12453166" cy="8895119"/>
          </a:xfrm>
          <a:prstGeom prst="rect">
            <a:avLst/>
          </a:prstGeom>
        </p:spPr>
      </p:pic>
      <p:sp>
        <p:nvSpPr>
          <p:cNvPr id="16" name="文字方塊 15"/>
          <p:cNvSpPr txBox="1"/>
          <p:nvPr/>
        </p:nvSpPr>
        <p:spPr>
          <a:xfrm>
            <a:off x="9664561" y="2866950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(A)</a:t>
            </a:r>
            <a:endParaRPr lang="zh-TW" altLang="en-US" sz="4400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19789747" y="2789902"/>
            <a:ext cx="8338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(B)</a:t>
            </a:r>
            <a:endParaRPr lang="zh-TW" altLang="en-US" sz="44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318" y="11734146"/>
            <a:ext cx="12994106" cy="928150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6"/>
          <a:srcRect r="20782"/>
          <a:stretch/>
        </p:blipFill>
        <p:spPr>
          <a:xfrm>
            <a:off x="10791843" y="11677771"/>
            <a:ext cx="10510989" cy="9477448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9664561" y="11889921"/>
            <a:ext cx="8290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(C)</a:t>
            </a:r>
            <a:endParaRPr lang="zh-TW" altLang="en-US" sz="44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0013955" y="11830399"/>
            <a:ext cx="8755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(D)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685996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905" y="2990711"/>
            <a:ext cx="12801600" cy="91440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4"/>
          <a:srcRect l="1" r="856"/>
          <a:stretch/>
        </p:blipFill>
        <p:spPr>
          <a:xfrm>
            <a:off x="11275033" y="2961059"/>
            <a:ext cx="12691872" cy="914400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905" y="12134711"/>
            <a:ext cx="12801600" cy="914400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 rotWithShape="1">
          <a:blip r:embed="rId6"/>
          <a:srcRect r="21428"/>
          <a:stretch/>
        </p:blipFill>
        <p:spPr>
          <a:xfrm>
            <a:off x="11275033" y="12075407"/>
            <a:ext cx="10058400" cy="9144000"/>
          </a:xfrm>
          <a:prstGeom prst="rect">
            <a:avLst/>
          </a:prstGeom>
        </p:spPr>
      </p:pic>
      <p:sp>
        <p:nvSpPr>
          <p:cNvPr id="18" name="文字方塊 17"/>
          <p:cNvSpPr txBox="1"/>
          <p:nvPr/>
        </p:nvSpPr>
        <p:spPr>
          <a:xfrm>
            <a:off x="10087620" y="3109319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(A)</a:t>
            </a:r>
            <a:endParaRPr lang="zh-TW" altLang="en-US" sz="4400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20211333" y="3109319"/>
            <a:ext cx="8338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(B)</a:t>
            </a:r>
            <a:endParaRPr lang="zh-TW" altLang="en-US" sz="4400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9991368" y="12157067"/>
            <a:ext cx="8290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(C)</a:t>
            </a:r>
            <a:endParaRPr lang="zh-TW" altLang="en-US" sz="44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20115081" y="12157067"/>
            <a:ext cx="8755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(D)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61955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04257" y="2808514"/>
            <a:ext cx="14811375" cy="914400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200" y="2808514"/>
            <a:ext cx="14811375" cy="91440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04257" y="11952514"/>
            <a:ext cx="14811375" cy="9144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6"/>
          <a:srcRect r="18420"/>
          <a:stretch/>
        </p:blipFill>
        <p:spPr>
          <a:xfrm>
            <a:off x="10744200" y="11952514"/>
            <a:ext cx="12083143" cy="9144000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9470571" y="2974384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(A)</a:t>
            </a:r>
            <a:endParaRPr lang="zh-TW" altLang="en-US" sz="44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1469254" y="2944309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(B)</a:t>
            </a:r>
            <a:endParaRPr lang="zh-TW" altLang="en-US" sz="44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9496865" y="12113801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(C)</a:t>
            </a:r>
            <a:endParaRPr lang="zh-TW" altLang="en-US" sz="44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21599883" y="12055652"/>
            <a:ext cx="8755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(D)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06405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12" y="3356428"/>
            <a:ext cx="13208001" cy="914400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3600" y="3356428"/>
            <a:ext cx="12801600" cy="9144000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2613" y="12432392"/>
            <a:ext cx="12801600" cy="914400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 rotWithShape="1">
          <a:blip r:embed="rId6"/>
          <a:srcRect r="22222"/>
          <a:stretch/>
        </p:blipFill>
        <p:spPr>
          <a:xfrm>
            <a:off x="11023600" y="12364356"/>
            <a:ext cx="9956800" cy="914400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2220684" y="3458302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(A)</a:t>
            </a:r>
            <a:endParaRPr lang="zh-TW" altLang="en-US" sz="44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12237428" y="3458301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(B)</a:t>
            </a:r>
            <a:endParaRPr lang="zh-TW" altLang="en-US" sz="4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2220684" y="12602302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(C)</a:t>
            </a:r>
            <a:endParaRPr lang="zh-TW" altLang="en-US" sz="44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12237428" y="12466229"/>
            <a:ext cx="8755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(D)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6898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688</TotalTime>
  <Words>230</Words>
  <Application>Microsoft Office PowerPoint</Application>
  <PresentationFormat>自訂</PresentationFormat>
  <Paragraphs>38</Paragraphs>
  <Slides>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Chih-Lin Wei</dc:creator>
  <cp:lastModifiedBy>Chih-Lin Wei</cp:lastModifiedBy>
  <cp:revision>25</cp:revision>
  <dcterms:created xsi:type="dcterms:W3CDTF">2020-09-12T06:09:24Z</dcterms:created>
  <dcterms:modified xsi:type="dcterms:W3CDTF">2021-06-24T08:13:08Z</dcterms:modified>
</cp:coreProperties>
</file>

<file path=docProps/thumbnail.jpeg>
</file>